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6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6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40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307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703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852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02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55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9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1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9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42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9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2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3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67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89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5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6885D9-6D28-4A0C-BD66-A0792B6FC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542" y="2021792"/>
            <a:ext cx="10636857" cy="1126434"/>
          </a:xfrm>
        </p:spPr>
        <p:txBody>
          <a:bodyPr>
            <a:normAutofit/>
          </a:bodyPr>
          <a:lstStyle/>
          <a:p>
            <a:r>
              <a:rPr lang="nl-NL" b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3399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Discriminatie</a:t>
            </a:r>
            <a:r>
              <a:rPr lang="nl-NL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</a:t>
            </a:r>
            <a:r>
              <a:rPr lang="nl-NL" sz="36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niet acceptabel</a:t>
            </a:r>
            <a:endParaRPr lang="nl-NL" sz="3600" cap="none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F648DC2D-4E03-435C-968F-6FEEEF791BD4}"/>
              </a:ext>
            </a:extLst>
          </p:cNvPr>
          <p:cNvCxnSpPr>
            <a:cxnSpLocks/>
          </p:cNvCxnSpPr>
          <p:nvPr/>
        </p:nvCxnSpPr>
        <p:spPr>
          <a:xfrm>
            <a:off x="6016487" y="2585009"/>
            <a:ext cx="120594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1D38926E-4106-495F-A800-4820D84FC9DC}"/>
              </a:ext>
            </a:extLst>
          </p:cNvPr>
          <p:cNvCxnSpPr>
            <a:cxnSpLocks/>
          </p:cNvCxnSpPr>
          <p:nvPr/>
        </p:nvCxnSpPr>
        <p:spPr>
          <a:xfrm>
            <a:off x="6023113" y="2810296"/>
            <a:ext cx="120594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fbeeldingsresultaat voor discriminatie">
            <a:extLst>
              <a:ext uri="{FF2B5EF4-FFF2-40B4-BE49-F238E27FC236}">
                <a16:creationId xmlns:a16="http://schemas.microsoft.com/office/drawing/2014/main" id="{8C52A559-06B4-4B43-ABEB-3FD8FFE961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7" t="12917" r="9250" b="25342"/>
          <a:stretch/>
        </p:blipFill>
        <p:spPr bwMode="auto">
          <a:xfrm>
            <a:off x="6619461" y="427928"/>
            <a:ext cx="4399721" cy="1415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duim naar beneden">
            <a:extLst>
              <a:ext uri="{FF2B5EF4-FFF2-40B4-BE49-F238E27FC236}">
                <a16:creationId xmlns:a16="http://schemas.microsoft.com/office/drawing/2014/main" id="{B4A5A7A7-831E-4E46-A79B-A6DE969C2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666" y="3457056"/>
            <a:ext cx="2490995" cy="2490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04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26BD75F-0142-4BAA-A5E0-AC0E10F77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47681" y="268356"/>
            <a:ext cx="3300981" cy="1742172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r>
              <a:rPr lang="en-US" sz="2800" dirty="0" err="1">
                <a:latin typeface="Bell MT" panose="02020503060305020303" pitchFamily="18" charset="0"/>
              </a:rPr>
              <a:t>Discriminatie</a:t>
            </a:r>
            <a:r>
              <a:rPr lang="en-US" sz="2800" dirty="0">
                <a:latin typeface="Bell MT" panose="02020503060305020303" pitchFamily="18" charset="0"/>
              </a:rPr>
              <a:t> op de </a:t>
            </a:r>
            <a:r>
              <a:rPr lang="en-US" sz="2800" dirty="0" err="1">
                <a:latin typeface="Bell MT" panose="02020503060305020303" pitchFamily="18" charset="0"/>
              </a:rPr>
              <a:t>werkvloer</a:t>
            </a:r>
            <a:endParaRPr lang="en-NL" sz="2800" dirty="0">
              <a:latin typeface="Bell MT" panose="02020503060305020303" pitchFamily="18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97E873DD-1323-4494-8401-4DCEB71A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6782" y="-1"/>
            <a:ext cx="4245218" cy="5367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BA0C3CEB-4D10-4B32-99D2-F92B65316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94678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11">
            <a:extLst>
              <a:ext uri="{FF2B5EF4-FFF2-40B4-BE49-F238E27FC236}">
                <a16:creationId xmlns:a16="http://schemas.microsoft.com/office/drawing/2014/main" id="{AB2A801A-DC4E-491A-AF3C-5240828A0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8" y="643464"/>
            <a:ext cx="6638814" cy="5571072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srgbClr val="40404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7B96A1E6-9535-4467-92DF-4B183D2B490B}"/>
              </a:ext>
            </a:extLst>
          </p:cNvPr>
          <p:cNvSpPr txBox="1"/>
          <p:nvPr/>
        </p:nvSpPr>
        <p:spPr>
          <a:xfrm>
            <a:off x="1113182" y="1232452"/>
            <a:ext cx="57381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Hoe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collega’s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om ? </a:t>
            </a:r>
          </a:p>
          <a:p>
            <a:r>
              <a:rPr lang="en-US" dirty="0" err="1"/>
              <a:t>Wie</a:t>
            </a:r>
            <a:r>
              <a:rPr lang="en-US" dirty="0"/>
              <a:t> is </a:t>
            </a:r>
            <a:r>
              <a:rPr lang="en-US" dirty="0" err="1"/>
              <a:t>verantwoordelijk</a:t>
            </a:r>
            <a:r>
              <a:rPr lang="en-US" dirty="0"/>
              <a:t>?</a:t>
            </a:r>
          </a:p>
          <a:p>
            <a:r>
              <a:rPr lang="en-US" dirty="0"/>
              <a:t>Hoe word </a:t>
            </a:r>
            <a:r>
              <a:rPr lang="en-US" dirty="0" err="1"/>
              <a:t>zoiets</a:t>
            </a:r>
            <a:r>
              <a:rPr lang="en-US" dirty="0"/>
              <a:t> </a:t>
            </a:r>
            <a:r>
              <a:rPr lang="en-US" dirty="0" err="1"/>
              <a:t>opgelost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helaas</a:t>
            </a:r>
            <a:r>
              <a:rPr lang="en-US" dirty="0"/>
              <a:t> op de </a:t>
            </a:r>
            <a:r>
              <a:rPr lang="en-US" dirty="0" err="1"/>
              <a:t>werkvloer</a:t>
            </a:r>
            <a:r>
              <a:rPr lang="en-US" dirty="0"/>
              <a:t> </a:t>
            </a:r>
            <a:r>
              <a:rPr lang="en-US" dirty="0" err="1"/>
              <a:t>regelmatig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.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werknemer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werkvloer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discriminatie</a:t>
            </a:r>
            <a:r>
              <a:rPr lang="en-US" dirty="0"/>
              <a:t>. </a:t>
            </a:r>
            <a:r>
              <a:rPr lang="en-US" dirty="0" err="1"/>
              <a:t>Collega’s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bijvoorbeeld</a:t>
            </a:r>
            <a:r>
              <a:rPr lang="en-US" dirty="0"/>
              <a:t> ‘</a:t>
            </a:r>
            <a:r>
              <a:rPr lang="en-US" dirty="0" err="1"/>
              <a:t>grappen</a:t>
            </a:r>
            <a:r>
              <a:rPr lang="en-US" dirty="0"/>
              <a:t>’ </a:t>
            </a:r>
            <a:r>
              <a:rPr lang="en-US" dirty="0" err="1"/>
              <a:t>maken</a:t>
            </a:r>
            <a:r>
              <a:rPr lang="en-US" dirty="0"/>
              <a:t> die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anders</a:t>
            </a:r>
            <a:r>
              <a:rPr lang="en-US" dirty="0"/>
              <a:t> </a:t>
            </a:r>
            <a:r>
              <a:rPr lang="en-US" dirty="0" err="1"/>
              <a:t>opvat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Werkgevers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hiervoor</a:t>
            </a:r>
            <a:r>
              <a:rPr lang="en-US" dirty="0"/>
              <a:t> </a:t>
            </a:r>
            <a:r>
              <a:rPr lang="en-US" dirty="0" err="1"/>
              <a:t>verantwoordelijk</a:t>
            </a:r>
            <a:r>
              <a:rPr lang="en-US" dirty="0"/>
              <a:t>. Zij </a:t>
            </a:r>
            <a:r>
              <a:rPr lang="en-US" dirty="0" err="1"/>
              <a:t>zouden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klachten</a:t>
            </a:r>
            <a:r>
              <a:rPr lang="en-US" dirty="0"/>
              <a:t> over </a:t>
            </a: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behandelen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oplossing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. </a:t>
            </a: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genomen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op het moment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helpt</a:t>
            </a:r>
            <a:r>
              <a:rPr lang="en-US" dirty="0"/>
              <a:t>.</a:t>
            </a:r>
            <a:endParaRPr lang="en-NL" dirty="0"/>
          </a:p>
        </p:txBody>
      </p:sp>
      <p:pic>
        <p:nvPicPr>
          <p:cNvPr id="2050" name="Picture 2" descr="Afbeeldingsresultaat voor discriminatie op de werkvloer">
            <a:extLst>
              <a:ext uri="{FF2B5EF4-FFF2-40B4-BE49-F238E27FC236}">
                <a16:creationId xmlns:a16="http://schemas.microsoft.com/office/drawing/2014/main" id="{600C77FE-3F75-4BD9-8EFF-E4ED73F87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816" y="2010528"/>
            <a:ext cx="2969729" cy="386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313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E0CA4-9729-47C8-9F71-31D2A016B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7062" y="340304"/>
            <a:ext cx="3949148" cy="1011418"/>
          </a:xfrm>
        </p:spPr>
        <p:txBody>
          <a:bodyPr/>
          <a:lstStyle/>
          <a:p>
            <a:r>
              <a:rPr lang="en-US" dirty="0">
                <a:latin typeface="Bell MT" panose="02020503060305020303" pitchFamily="18" charset="0"/>
              </a:rPr>
              <a:t>De CONCLUSIE </a:t>
            </a:r>
            <a:endParaRPr lang="en-NL" dirty="0">
              <a:latin typeface="Bell MT" panose="02020503060305020303" pitchFamily="18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07CE44-09C9-4FEE-9825-A164A8FD2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grootste voorbeeld is racisme.</a:t>
            </a:r>
          </a:p>
          <a:p>
            <a:r>
              <a:rPr lang="nl-NL" dirty="0"/>
              <a:t>Discriminatie is als een bepaalde groep mensen anders word behandeld omdat die groep anders is. Deze mensen worden anders behandeld als normaal en bijvoorbeeld gepest of buitengesloten</a:t>
            </a:r>
          </a:p>
          <a:p>
            <a:r>
              <a:rPr lang="nl-NL" dirty="0"/>
              <a:t>Het lastige is dat iedereen discriminatie anders ervaart. Wat jij als grap bedoelt, kan voor een ander kwetsend zijn. Bij discriminatie gaat het om het gevolg, niet de intentie.</a:t>
            </a: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460275910"/>
      </p:ext>
    </p:extLst>
  </p:cSld>
  <p:clrMapOvr>
    <a:masterClrMapping/>
  </p:clrMapOvr>
</p:sld>
</file>

<file path=ppt/theme/theme1.xml><?xml version="1.0" encoding="utf-8"?>
<a:theme xmlns:a="http://schemas.openxmlformats.org/drawingml/2006/main" name="Condensspoor">
  <a:themeElements>
    <a:clrScheme name="Condensspo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Condensspo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densspo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TM04033937[[fn=Condensspoor]]</Template>
  <TotalTime>1589</TotalTime>
  <Words>135</Words>
  <Application>Microsoft Office PowerPoint</Application>
  <PresentationFormat>Breedbeeld</PresentationFormat>
  <Paragraphs>13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Bell MT</vt:lpstr>
      <vt:lpstr>Century Gothic</vt:lpstr>
      <vt:lpstr>Condensspoor</vt:lpstr>
      <vt:lpstr>Discriminatie        niet acceptabel</vt:lpstr>
      <vt:lpstr>Discriminatie op de werkvloer</vt:lpstr>
      <vt:lpstr>De CONCLUSIE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Discriminatie</dc:title>
  <dc:creator>Norte Vries, de</dc:creator>
  <cp:lastModifiedBy>Norte de Vries</cp:lastModifiedBy>
  <cp:revision>10</cp:revision>
  <dcterms:created xsi:type="dcterms:W3CDTF">2018-11-06T10:21:51Z</dcterms:created>
  <dcterms:modified xsi:type="dcterms:W3CDTF">2018-11-07T12:51:12Z</dcterms:modified>
</cp:coreProperties>
</file>